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48" r:id="rId2"/>
    <p:sldId id="281" r:id="rId3"/>
    <p:sldId id="291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7095FA-DFA7-41C2-9009-B435831B66D8}" v="4" dt="2023-09-21T23:26:46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zanne Trask" userId="da019a28-1e5d-45db-9235-0e66a7bab818" providerId="ADAL" clId="{B17095FA-DFA7-41C2-9009-B435831B66D8}"/>
    <pc:docChg chg="custSel addSld delSld modSld sldOrd delMainMaster">
      <pc:chgData name="Suzanne Trask" userId="da019a28-1e5d-45db-9235-0e66a7bab818" providerId="ADAL" clId="{B17095FA-DFA7-41C2-9009-B435831B66D8}" dt="2023-09-21T23:30:29.619" v="210" actId="14100"/>
      <pc:docMkLst>
        <pc:docMk/>
      </pc:docMkLst>
      <pc:sldChg chg="del">
        <pc:chgData name="Suzanne Trask" userId="da019a28-1e5d-45db-9235-0e66a7bab818" providerId="ADAL" clId="{B17095FA-DFA7-41C2-9009-B435831B66D8}" dt="2023-09-21T22:45:54.286" v="0" actId="2696"/>
        <pc:sldMkLst>
          <pc:docMk/>
          <pc:sldMk cId="4096517442" sldId="256"/>
        </pc:sldMkLst>
      </pc:sldChg>
      <pc:sldChg chg="addSp delSp modSp new mod">
        <pc:chgData name="Suzanne Trask" userId="da019a28-1e5d-45db-9235-0e66a7bab818" providerId="ADAL" clId="{B17095FA-DFA7-41C2-9009-B435831B66D8}" dt="2023-09-21T23:30:29.619" v="210" actId="14100"/>
        <pc:sldMkLst>
          <pc:docMk/>
          <pc:sldMk cId="2634586505" sldId="282"/>
        </pc:sldMkLst>
        <pc:spChg chg="del">
          <ac:chgData name="Suzanne Trask" userId="da019a28-1e5d-45db-9235-0e66a7bab818" providerId="ADAL" clId="{B17095FA-DFA7-41C2-9009-B435831B66D8}" dt="2023-09-21T22:46:26.685" v="2" actId="478"/>
          <ac:spMkLst>
            <pc:docMk/>
            <pc:sldMk cId="2634586505" sldId="282"/>
            <ac:spMk id="2" creationId="{1380D827-C61F-1F5B-A931-BE9A06402E94}"/>
          </ac:spMkLst>
        </pc:spChg>
        <pc:spChg chg="add mod">
          <ac:chgData name="Suzanne Trask" userId="da019a28-1e5d-45db-9235-0e66a7bab818" providerId="ADAL" clId="{B17095FA-DFA7-41C2-9009-B435831B66D8}" dt="2023-09-21T23:30:17.431" v="207" actId="20577"/>
          <ac:spMkLst>
            <pc:docMk/>
            <pc:sldMk cId="2634586505" sldId="282"/>
            <ac:spMk id="4" creationId="{BBDD5EA2-82F2-096E-10DE-F3F407A62956}"/>
          </ac:spMkLst>
        </pc:spChg>
        <pc:picChg chg="add mod">
          <ac:chgData name="Suzanne Trask" userId="da019a28-1e5d-45db-9235-0e66a7bab818" providerId="ADAL" clId="{B17095FA-DFA7-41C2-9009-B435831B66D8}" dt="2023-09-21T23:30:29.619" v="210" actId="14100"/>
          <ac:picMkLst>
            <pc:docMk/>
            <pc:sldMk cId="2634586505" sldId="282"/>
            <ac:picMk id="5" creationId="{036846E5-F071-A61B-7DFB-2A4E1CD67432}"/>
          </ac:picMkLst>
        </pc:picChg>
      </pc:sldChg>
      <pc:sldChg chg="addSp modSp mod ord">
        <pc:chgData name="Suzanne Trask" userId="da019a28-1e5d-45db-9235-0e66a7bab818" providerId="ADAL" clId="{B17095FA-DFA7-41C2-9009-B435831B66D8}" dt="2023-09-21T23:25:49.421" v="37" actId="14100"/>
        <pc:sldMkLst>
          <pc:docMk/>
          <pc:sldMk cId="1603450566" sldId="291"/>
        </pc:sldMkLst>
        <pc:spChg chg="mod">
          <ac:chgData name="Suzanne Trask" userId="da019a28-1e5d-45db-9235-0e66a7bab818" providerId="ADAL" clId="{B17095FA-DFA7-41C2-9009-B435831B66D8}" dt="2023-09-21T23:21:25.062" v="7" actId="20577"/>
          <ac:spMkLst>
            <pc:docMk/>
            <pc:sldMk cId="1603450566" sldId="291"/>
            <ac:spMk id="2" creationId="{00000000-0000-0000-0000-000000000000}"/>
          </ac:spMkLst>
        </pc:spChg>
        <pc:spChg chg="mod">
          <ac:chgData name="Suzanne Trask" userId="da019a28-1e5d-45db-9235-0e66a7bab818" providerId="ADAL" clId="{B17095FA-DFA7-41C2-9009-B435831B66D8}" dt="2023-09-21T23:25:49.421" v="37" actId="14100"/>
          <ac:spMkLst>
            <pc:docMk/>
            <pc:sldMk cId="1603450566" sldId="291"/>
            <ac:spMk id="3" creationId="{00000000-0000-0000-0000-000000000000}"/>
          </ac:spMkLst>
        </pc:spChg>
        <pc:spChg chg="add mod">
          <ac:chgData name="Suzanne Trask" userId="da019a28-1e5d-45db-9235-0e66a7bab818" providerId="ADAL" clId="{B17095FA-DFA7-41C2-9009-B435831B66D8}" dt="2023-09-21T23:25:37.034" v="33" actId="1076"/>
          <ac:spMkLst>
            <pc:docMk/>
            <pc:sldMk cId="1603450566" sldId="291"/>
            <ac:spMk id="4" creationId="{F157D669-2BD3-12D9-4B3B-836F70F6CEBB}"/>
          </ac:spMkLst>
        </pc:spChg>
      </pc:sldChg>
      <pc:sldChg chg="ord">
        <pc:chgData name="Suzanne Trask" userId="da019a28-1e5d-45db-9235-0e66a7bab818" providerId="ADAL" clId="{B17095FA-DFA7-41C2-9009-B435831B66D8}" dt="2023-09-21T23:26:39.419" v="41"/>
        <pc:sldMkLst>
          <pc:docMk/>
          <pc:sldMk cId="586699725" sldId="348"/>
        </pc:sldMkLst>
      </pc:sldChg>
      <pc:sldMasterChg chg="del delSldLayout">
        <pc:chgData name="Suzanne Trask" userId="da019a28-1e5d-45db-9235-0e66a7bab818" providerId="ADAL" clId="{B17095FA-DFA7-41C2-9009-B435831B66D8}" dt="2023-09-21T22:45:54.286" v="0" actId="2696"/>
        <pc:sldMasterMkLst>
          <pc:docMk/>
          <pc:sldMasterMk cId="2805519405" sldId="2147483648"/>
        </pc:sldMasterMkLst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1307012009" sldId="2147483649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2298003849" sldId="2147483650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865361727" sldId="2147483651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946580953" sldId="2147483652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3799313690" sldId="2147483653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1287214336" sldId="2147483654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1030490541" sldId="2147483655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4179107379" sldId="2147483656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1921586331" sldId="2147483657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4091958352" sldId="2147483658"/>
          </pc:sldLayoutMkLst>
        </pc:sldLayoutChg>
        <pc:sldLayoutChg chg="del">
          <pc:chgData name="Suzanne Trask" userId="da019a28-1e5d-45db-9235-0e66a7bab818" providerId="ADAL" clId="{B17095FA-DFA7-41C2-9009-B435831B66D8}" dt="2023-09-21T22:45:54.286" v="0" actId="2696"/>
          <pc:sldLayoutMkLst>
            <pc:docMk/>
            <pc:sldMasterMk cId="2805519405" sldId="2147483648"/>
            <pc:sldLayoutMk cId="2848639020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BB7DF-92E2-4E30-936B-1AFD6FC45C19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0EDD2-AB72-41AB-B749-77DA5344C5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57259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NZ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A244F6-5A7C-4ABB-9108-A104075C491E}" type="slidenum">
              <a:rPr kumimoji="0" lang="en-NZ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NZ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719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3895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399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0850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1" y="836613"/>
            <a:ext cx="9040284" cy="25574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E1D8-CFBB-414F-9086-DF58DFF6EDB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1456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2488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004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2755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2967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767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0416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4340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0268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F713A-5EB9-4B7A-B87D-F2B7940161AF}" type="datetimeFigureOut">
              <a:rPr lang="en-NZ" smtClean="0"/>
              <a:t>22/09/2023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8C196-3ABE-43C0-9E5E-32D62974A7D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7543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Health Research\Fizz Brand-Blac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810" y="960302"/>
            <a:ext cx="6168343" cy="4937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A cartoon of a person wearing a white coat and green pants&#10;&#10;Description automatically generated">
            <a:extLst>
              <a:ext uri="{FF2B5EF4-FFF2-40B4-BE49-F238E27FC236}">
                <a16:creationId xmlns:a16="http://schemas.microsoft.com/office/drawing/2014/main" id="{0EC86C32-5074-49A6-4E41-32A99AA2A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1" y="3302164"/>
            <a:ext cx="2175512" cy="3372593"/>
          </a:xfrm>
          <a:prstGeom prst="rect">
            <a:avLst/>
          </a:prstGeom>
        </p:spPr>
      </p:pic>
      <p:pic>
        <p:nvPicPr>
          <p:cNvPr id="5" name="Picture 4" descr="Cartoon a cartoon of a person in a suit&#10;&#10;Description automatically generated">
            <a:extLst>
              <a:ext uri="{FF2B5EF4-FFF2-40B4-BE49-F238E27FC236}">
                <a16:creationId xmlns:a16="http://schemas.microsoft.com/office/drawing/2014/main" id="{B9F3E135-5578-D56F-9D33-F42FF0B821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6646" y="3302163"/>
            <a:ext cx="1194529" cy="379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99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altLang="en-US"/>
          </a:p>
        </p:txBody>
      </p:sp>
      <p:pic>
        <p:nvPicPr>
          <p:cNvPr id="1331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3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325"/>
          <a:stretch>
            <a:fillRect/>
          </a:stretch>
        </p:blipFill>
        <p:spPr bwMode="auto">
          <a:xfrm flipH="1">
            <a:off x="-12700" y="-14288"/>
            <a:ext cx="1531938" cy="6886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1087438" y="333376"/>
            <a:ext cx="6119812" cy="6617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NZ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Rap or Hip-Hop  </a:t>
            </a:r>
            <a:r>
              <a:rPr kumimoji="0" lang="en-NZ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competition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 min routine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NZ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3 - 4 per  crew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Max 8 teams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NZ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</a:t>
            </a:r>
            <a:r>
              <a:rPr kumimoji="0" lang="en-NZ" altLang="en-US" sz="24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</a:t>
            </a:r>
            <a:r>
              <a:rPr kumimoji="0" lang="en-NZ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Prize – </a:t>
            </a:r>
            <a:r>
              <a:rPr kumimoji="0" lang="en-NZ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+mn-ea"/>
                <a:cs typeface="Arial"/>
              </a:rPr>
              <a:t>(teacher to decide)</a:t>
            </a:r>
            <a:endParaRPr kumimoji="0" lang="en-NZ" altLang="en-U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NZ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Due date - </a:t>
            </a:r>
            <a:r>
              <a:rPr kumimoji="0" lang="en-N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+mn-ea"/>
                <a:cs typeface="Arial"/>
              </a:rPr>
              <a:t>(teacher to decide)</a:t>
            </a:r>
            <a:endParaRPr kumimoji="0" lang="en-N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NZ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95238B-470A-31BA-86A0-F4DBB1E0D51E}"/>
              </a:ext>
            </a:extLst>
          </p:cNvPr>
          <p:cNvSpPr txBox="1"/>
          <p:nvPr/>
        </p:nvSpPr>
        <p:spPr>
          <a:xfrm>
            <a:off x="9223965" y="2466151"/>
            <a:ext cx="2883839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Communicate a persuasive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argument supported by evidence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about health issues caused by over-consumption of sugar.</a:t>
            </a:r>
          </a:p>
        </p:txBody>
      </p:sp>
    </p:spTree>
    <p:extLst>
      <p:ext uri="{BB962C8B-B14F-4D97-AF65-F5344CB8AC3E}">
        <p14:creationId xmlns:p14="http://schemas.microsoft.com/office/powerpoint/2010/main" val="4119889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97075">
            <a:off x="-380874" y="1829317"/>
            <a:ext cx="5161729" cy="38712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102" y="46378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NZ" sz="6000" b="1" dirty="0">
                <a:latin typeface="Aharoni" panose="02010803020104030203" pitchFamily="2" charset="-79"/>
                <a:cs typeface="Aharoni" panose="02010803020104030203" pitchFamily="2" charset="-79"/>
              </a:rPr>
              <a:t>POEM – RAP – Spoken word  </a:t>
            </a:r>
            <a:r>
              <a:rPr lang="en-NZ" sz="6000" b="1" dirty="0">
                <a:solidFill>
                  <a:schemeClr val="accent6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5250" y="2592120"/>
            <a:ext cx="7298267" cy="98302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NZ" sz="3200" b="1" dirty="0"/>
              <a:t>Hand in </a:t>
            </a:r>
            <a:r>
              <a:rPr lang="en-NZ" sz="3200" b="1" dirty="0">
                <a:highlight>
                  <a:srgbClr val="FFFF00"/>
                </a:highlight>
              </a:rPr>
              <a:t>(teacher to decide)</a:t>
            </a:r>
          </a:p>
          <a:p>
            <a:endParaRPr lang="en-NZ" sz="4000" b="1" dirty="0">
              <a:ea typeface="Verdan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57D669-2BD3-12D9-4B3B-836F70F6CEBB}"/>
              </a:ext>
            </a:extLst>
          </p:cNvPr>
          <p:cNvSpPr txBox="1"/>
          <p:nvPr/>
        </p:nvSpPr>
        <p:spPr>
          <a:xfrm>
            <a:off x="5221482" y="4247078"/>
            <a:ext cx="5546219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Communicate a persuasive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argument supported by evidence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/>
                <a:ea typeface="+mn-ea"/>
                <a:cs typeface="+mn-cs"/>
              </a:rPr>
              <a:t>about health issues caused by over-consumption of sugar.</a:t>
            </a:r>
          </a:p>
        </p:txBody>
      </p:sp>
    </p:spTree>
    <p:extLst>
      <p:ext uri="{BB962C8B-B14F-4D97-AF65-F5344CB8AC3E}">
        <p14:creationId xmlns:p14="http://schemas.microsoft.com/office/powerpoint/2010/main" val="1603450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DD5EA2-82F2-096E-10DE-F3F407A62956}"/>
              </a:ext>
            </a:extLst>
          </p:cNvPr>
          <p:cNvSpPr txBox="1"/>
          <p:nvPr/>
        </p:nvSpPr>
        <p:spPr>
          <a:xfrm>
            <a:off x="427291" y="848593"/>
            <a:ext cx="88705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/>
              <a:t>Ideas for student communication and action: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Rap competition – write ChatGPT prompts to develop a rap song that communicates a specific message about sugary drinks. Improve on the ChatGPT version and perform the rap. Vote for the best performance and message.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Design a social marketing campaign, for example, a ‘healthy hydration’ social media challenge.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Use “product subversion” – use </a:t>
            </a:r>
            <a:r>
              <a:rPr lang="en-US" dirty="0" err="1"/>
              <a:t>humour</a:t>
            </a:r>
            <a:r>
              <a:rPr lang="en-US" dirty="0"/>
              <a:t> or exaggeration to promote a healthy alternative OR produce a parody or satirical version that highlights negative health consequences. Share all ideas and vote for the best advertisement.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Present a poster message using PowerPoint poster templates.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 Role-play: script and present a role-play to encourage others to reduce their sugary drink consumption or to illustrate the use of a </a:t>
            </a:r>
            <a:r>
              <a:rPr lang="en-US" dirty="0" err="1"/>
              <a:t>behaviour</a:t>
            </a:r>
            <a:r>
              <a:rPr lang="en-US" dirty="0"/>
              <a:t> change strategy.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Design a front-of-pack labelling/rating system and infographic to illustrate sugar content in drinks (in teaspoons per drink).</a:t>
            </a:r>
            <a:endParaRPr lang="en-NZ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6846E5-F071-A61B-7DFB-2A4E1CD67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7915" y="4777099"/>
            <a:ext cx="2105965" cy="168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5865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8E3E123-A269-4C2C-B83D-CCF8CE8D6D2D}" vid="{616D8776-4612-40CB-A629-823BC9E388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1b36e95-0d50-42e9-958f-b63fa906beaa}" enabled="0" method="" siteId="{d1b36e95-0d50-42e9-958f-b63fa906bea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237</Words>
  <Application>Microsoft Office PowerPoint</Application>
  <PresentationFormat>Widescreen</PresentationFormat>
  <Paragraphs>30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Consolas</vt:lpstr>
      <vt:lpstr>Verdana</vt:lpstr>
      <vt:lpstr>1_Office Theme</vt:lpstr>
      <vt:lpstr>PowerPoint Presentation</vt:lpstr>
      <vt:lpstr>PowerPoint Presentation</vt:lpstr>
      <vt:lpstr>POEM – RAP – Spoken word  Competition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Trask</dc:creator>
  <cp:lastModifiedBy>Suzanne Trask</cp:lastModifiedBy>
  <cp:revision>1</cp:revision>
  <dcterms:created xsi:type="dcterms:W3CDTF">2023-09-21T22:44:59Z</dcterms:created>
  <dcterms:modified xsi:type="dcterms:W3CDTF">2023-09-21T23:30:33Z</dcterms:modified>
</cp:coreProperties>
</file>